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 VERBE « FAIRE »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New </a:t>
            </a:r>
            <a:r>
              <a:rPr lang="fr-FR" dirty="0" err="1" smtClean="0"/>
              <a:t>School</a:t>
            </a:r>
            <a:r>
              <a:rPr lang="fr-FR" dirty="0" smtClean="0"/>
              <a:t>/ French 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857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25" y="609600"/>
            <a:ext cx="11024316" cy="1320800"/>
          </a:xfrm>
        </p:spPr>
        <p:txBody>
          <a:bodyPr>
            <a:normAutofit/>
          </a:bodyPr>
          <a:lstStyle/>
          <a:p>
            <a:r>
              <a:rPr lang="fr-FR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Faire </a:t>
            </a:r>
            <a:r>
              <a:rPr lang="fr-FR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 la planche à voile </a:t>
            </a:r>
            <a:r>
              <a:rPr lang="fr-FR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fr-FR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fr-FR" dirty="0" smtClean="0"/>
              <a:t>ou…</a:t>
            </a:r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faire un tour en voiture</a:t>
            </a:r>
            <a:r>
              <a:rPr lang="fr-FR" dirty="0" smtClean="0"/>
              <a:t>….?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89" y="2994554"/>
            <a:ext cx="5244598" cy="349639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5999" y="2281237"/>
            <a:ext cx="4185618" cy="576262"/>
          </a:xfrm>
        </p:spPr>
        <p:txBody>
          <a:bodyPr/>
          <a:lstStyle/>
          <a:p>
            <a:r>
              <a:rPr lang="fr-FR" dirty="0" smtClean="0"/>
              <a:t>Ils ont fait le tour du monde dans cette voiture!</a:t>
            </a:r>
            <a:endParaRPr lang="fr-FR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634" y="3187007"/>
            <a:ext cx="5751313" cy="3303945"/>
          </a:xfrm>
        </p:spPr>
      </p:pic>
    </p:spTree>
    <p:extLst>
      <p:ext uri="{BB962C8B-B14F-4D97-AF65-F5344CB8AC3E}">
        <p14:creationId xmlns:p14="http://schemas.microsoft.com/office/powerpoint/2010/main" val="122640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303793" cy="13208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Faire la connaissance d’une personne…</a:t>
            </a:r>
            <a:br>
              <a:rPr lang="fr-FR" dirty="0" smtClean="0"/>
            </a:br>
            <a:r>
              <a:rPr lang="fr-FR" dirty="0" smtClean="0"/>
              <a:t>sur Internet ou à l’université? </a:t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86" y="1930400"/>
            <a:ext cx="5473521" cy="5473521"/>
          </a:xfrm>
        </p:spPr>
      </p:pic>
    </p:spTree>
    <p:extLst>
      <p:ext uri="{BB962C8B-B14F-4D97-AF65-F5344CB8AC3E}">
        <p14:creationId xmlns:p14="http://schemas.microsoft.com/office/powerpoint/2010/main" val="68286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Il faut FAIRE ATTENTION au prof…. 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300" y="2160588"/>
            <a:ext cx="3881437" cy="3881437"/>
          </a:xfrm>
        </p:spPr>
      </p:pic>
      <p:sp>
        <p:nvSpPr>
          <p:cNvPr id="5" name="TextBox 4"/>
          <p:cNvSpPr txBox="1"/>
          <p:nvPr/>
        </p:nvSpPr>
        <p:spPr>
          <a:xfrm>
            <a:off x="4700789" y="6272213"/>
            <a:ext cx="3966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FAIRE ATTENTION À…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426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dirty="0" err="1"/>
              <a:t>Tu</a:t>
            </a:r>
            <a:r>
              <a:rPr lang="en-US" dirty="0"/>
              <a:t> __________ </a:t>
            </a:r>
            <a:r>
              <a:rPr lang="en-US" dirty="0" err="1"/>
              <a:t>tes</a:t>
            </a:r>
            <a:r>
              <a:rPr lang="en-US" dirty="0"/>
              <a:t> devoirs le </a:t>
            </a:r>
            <a:r>
              <a:rPr lang="en-US" dirty="0" err="1"/>
              <a:t>samedi</a:t>
            </a:r>
            <a:r>
              <a:rPr lang="en-US" dirty="0"/>
              <a:t>? 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b="1" dirty="0"/>
              <a:t>2.	</a:t>
            </a:r>
            <a:r>
              <a:rPr lang="en-US" dirty="0" err="1"/>
              <a:t>Vous</a:t>
            </a:r>
            <a:r>
              <a:rPr lang="en-US" dirty="0"/>
              <a:t> ne __________ pas attention au </a:t>
            </a:r>
            <a:r>
              <a:rPr lang="en-US" dirty="0" err="1"/>
              <a:t>professeur</a:t>
            </a:r>
            <a:r>
              <a:rPr lang="en-US" dirty="0"/>
              <a:t>. 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b="1" dirty="0"/>
              <a:t>3.	</a:t>
            </a:r>
            <a:r>
              <a:rPr lang="en-US" dirty="0"/>
              <a:t>Nous __________ du camping. 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b="1" dirty="0"/>
              <a:t>4.	</a:t>
            </a:r>
            <a:r>
              <a:rPr lang="en-US" dirty="0" err="1"/>
              <a:t>Ils</a:t>
            </a:r>
            <a:r>
              <a:rPr lang="en-US" dirty="0"/>
              <a:t> __________ du jogging. 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b="1" dirty="0"/>
              <a:t>5.	</a:t>
            </a:r>
            <a:r>
              <a:rPr lang="en-US" dirty="0"/>
              <a:t>On __________ </a:t>
            </a:r>
            <a:r>
              <a:rPr lang="en-US" dirty="0" err="1"/>
              <a:t>une</a:t>
            </a:r>
            <a:r>
              <a:rPr lang="en-US" dirty="0"/>
              <a:t> promenade au </a:t>
            </a:r>
            <a:r>
              <a:rPr lang="en-US" dirty="0" err="1"/>
              <a:t>parc</a:t>
            </a:r>
            <a:r>
              <a:rPr lang="en-US" dirty="0"/>
              <a:t>. 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b="1" dirty="0"/>
              <a:t>6.	</a:t>
            </a:r>
            <a:r>
              <a:rPr lang="en-US" dirty="0"/>
              <a:t>Il __________ du ski en </a:t>
            </a:r>
            <a:r>
              <a:rPr lang="en-US" dirty="0" err="1"/>
              <a:t>montagne</a:t>
            </a:r>
            <a:r>
              <a:rPr lang="en-US" dirty="0"/>
              <a:t>. 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b="1" dirty="0"/>
              <a:t>7.	</a:t>
            </a:r>
            <a:r>
              <a:rPr lang="en-US" dirty="0"/>
              <a:t>Je __________ de </a:t>
            </a:r>
            <a:r>
              <a:rPr lang="en-US" dirty="0" err="1"/>
              <a:t>l’aérobic</a:t>
            </a:r>
            <a:r>
              <a:rPr lang="en-US" dirty="0"/>
              <a:t>. 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b="1" dirty="0"/>
              <a:t>8.	</a:t>
            </a:r>
            <a:r>
              <a:rPr lang="en-US" dirty="0" err="1"/>
              <a:t>Elles</a:t>
            </a:r>
            <a:r>
              <a:rPr lang="en-US" dirty="0"/>
              <a:t> __________ un tour en </a:t>
            </a:r>
            <a:r>
              <a:rPr lang="en-US" dirty="0" err="1"/>
              <a:t>voiture</a:t>
            </a:r>
            <a:r>
              <a:rPr lang="en-US" dirty="0"/>
              <a:t>. 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b="1" dirty="0"/>
              <a:t>9.	</a:t>
            </a:r>
            <a:r>
              <a:rPr lang="en-US" dirty="0" err="1"/>
              <a:t>Est-ce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__________ la cuisine? 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b="1" dirty="0"/>
              <a:t>10.	</a:t>
            </a:r>
            <a:r>
              <a:rPr lang="en-US" dirty="0"/>
              <a:t>Nous ne __________ pas de sport.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684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FAIRE	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600" dirty="0" smtClean="0"/>
              <a:t>Je fais</a:t>
            </a:r>
          </a:p>
          <a:p>
            <a:r>
              <a:rPr lang="fr-FR" sz="3600" dirty="0" smtClean="0"/>
              <a:t>Tu fais </a:t>
            </a:r>
          </a:p>
          <a:p>
            <a:r>
              <a:rPr lang="fr-FR" sz="3600" dirty="0" smtClean="0"/>
              <a:t>Il/ elle  fait</a:t>
            </a:r>
          </a:p>
          <a:p>
            <a:r>
              <a:rPr lang="fr-FR" sz="3600" dirty="0" smtClean="0"/>
              <a:t>Nous faisons</a:t>
            </a:r>
          </a:p>
          <a:p>
            <a:r>
              <a:rPr lang="fr-FR" sz="3600" dirty="0" smtClean="0"/>
              <a:t>Vous </a:t>
            </a:r>
            <a:r>
              <a:rPr lang="fr-FR" sz="3600" b="1" dirty="0" smtClean="0">
                <a:solidFill>
                  <a:srgbClr val="FF0000"/>
                </a:solidFill>
              </a:rPr>
              <a:t>faites</a:t>
            </a:r>
          </a:p>
          <a:p>
            <a:r>
              <a:rPr lang="fr-FR" sz="3600" b="1" dirty="0" smtClean="0">
                <a:solidFill>
                  <a:srgbClr val="FF0000"/>
                </a:solidFill>
              </a:rPr>
              <a:t>Ils/ elles font</a:t>
            </a:r>
            <a:endParaRPr lang="fr-FR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5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Il faut+ infinitif= une obligation!!!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5400" dirty="0" smtClean="0"/>
              <a:t>Il faut étudier.</a:t>
            </a:r>
          </a:p>
          <a:p>
            <a:r>
              <a:rPr lang="fr-FR" sz="5400" dirty="0" smtClean="0"/>
              <a:t>Il faut faire de la gym.</a:t>
            </a:r>
          </a:p>
          <a:p>
            <a:r>
              <a:rPr lang="fr-FR" sz="5400" dirty="0" smtClean="0"/>
              <a:t>Il faut manger équilibré. 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318948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Qu’est-ce que tu aimes faire?</a:t>
            </a:r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946201" y="1757363"/>
            <a:ext cx="4185623" cy="576262"/>
          </a:xfrm>
        </p:spPr>
        <p:txBody>
          <a:bodyPr/>
          <a:lstStyle/>
          <a:p>
            <a:r>
              <a:rPr lang="fr-FR" dirty="0" smtClean="0"/>
              <a:t>Faire de </a:t>
            </a:r>
            <a:r>
              <a:rPr lang="fr-FR" sz="3200" dirty="0" smtClean="0"/>
              <a:t>l’aérobic</a:t>
            </a:r>
            <a:r>
              <a:rPr lang="fr-FR" dirty="0" smtClean="0"/>
              <a:t>	</a:t>
            </a:r>
            <a:endParaRPr lang="fr-FR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003" y="2967828"/>
            <a:ext cx="4135641" cy="3305175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762811" y="2160588"/>
            <a:ext cx="4185618" cy="576262"/>
          </a:xfrm>
        </p:spPr>
        <p:txBody>
          <a:bodyPr/>
          <a:lstStyle/>
          <a:p>
            <a:r>
              <a:rPr lang="fr-FR" sz="3600" dirty="0" smtClean="0"/>
              <a:t>Faire de la gym</a:t>
            </a:r>
            <a:endParaRPr lang="fr-FR" sz="3600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840" y="2967828"/>
            <a:ext cx="5038589" cy="3355699"/>
          </a:xfrm>
        </p:spPr>
      </p:pic>
    </p:spTree>
    <p:extLst>
      <p:ext uri="{BB962C8B-B14F-4D97-AF65-F5344CB8AC3E}">
        <p14:creationId xmlns:p14="http://schemas.microsoft.com/office/powerpoint/2010/main" val="426484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Est-ce que tu aimes ….?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Faire du camping? 	</a:t>
            </a:r>
            <a:endParaRPr lang="fr-FR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53" y="3327400"/>
            <a:ext cx="2971172" cy="293173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17913" y="2158315"/>
            <a:ext cx="4185618" cy="576262"/>
          </a:xfrm>
        </p:spPr>
        <p:txBody>
          <a:bodyPr/>
          <a:lstStyle/>
          <a:p>
            <a:r>
              <a:rPr lang="fr-FR" dirty="0" smtClean="0"/>
              <a:t>Faire du cheval? </a:t>
            </a:r>
            <a:endParaRPr lang="fr-FR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306" y="2960687"/>
            <a:ext cx="3521695" cy="3521695"/>
          </a:xfrm>
        </p:spPr>
      </p:pic>
    </p:spTree>
    <p:extLst>
      <p:ext uri="{BB962C8B-B14F-4D97-AF65-F5344CB8AC3E}">
        <p14:creationId xmlns:p14="http://schemas.microsoft.com/office/powerpoint/2010/main" val="422803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Moi, j’aime …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1674254"/>
            <a:ext cx="4184034" cy="1062991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sz="3600" dirty="0" smtClean="0"/>
              <a:t>Faire la cuisine</a:t>
            </a:r>
            <a:endParaRPr lang="fr-FR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736850"/>
            <a:ext cx="3585468" cy="396552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892744" cy="576262"/>
          </a:xfrm>
        </p:spPr>
        <p:txBody>
          <a:bodyPr/>
          <a:lstStyle/>
          <a:p>
            <a:r>
              <a:rPr lang="fr-FR" sz="3600" dirty="0" smtClean="0"/>
              <a:t>Faire une promenade</a:t>
            </a:r>
            <a:endParaRPr lang="fr-FR" sz="36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056" y="2960687"/>
            <a:ext cx="4962648" cy="3721986"/>
          </a:xfrm>
        </p:spPr>
      </p:pic>
    </p:spTree>
    <p:extLst>
      <p:ext uri="{BB962C8B-B14F-4D97-AF65-F5344CB8AC3E}">
        <p14:creationId xmlns:p14="http://schemas.microsoft.com/office/powerpoint/2010/main" val="107741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609600"/>
            <a:ext cx="10019763" cy="1320800"/>
          </a:xfrm>
        </p:spPr>
        <p:txBody>
          <a:bodyPr/>
          <a:lstStyle/>
          <a:p>
            <a:r>
              <a:rPr lang="fr-FR" dirty="0" smtClean="0"/>
              <a:t>Faire du sport…</a:t>
            </a:r>
            <a:br>
              <a:rPr lang="fr-FR" dirty="0" smtClean="0"/>
            </a:br>
            <a:endParaRPr lang="fr-FR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228" y="1783973"/>
            <a:ext cx="5422006" cy="5210211"/>
          </a:xfrm>
        </p:spPr>
      </p:pic>
      <p:sp>
        <p:nvSpPr>
          <p:cNvPr id="9" name="Rectangle 8"/>
          <p:cNvSpPr/>
          <p:nvPr/>
        </p:nvSpPr>
        <p:spPr>
          <a:xfrm>
            <a:off x="159298" y="1007070"/>
            <a:ext cx="93233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Il faut faire un peu de sport…</a:t>
            </a:r>
            <a:endParaRPr lang="fr-FR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911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Faire du ski ou </a:t>
            </a:r>
            <a:r>
              <a:rPr lang="fr-FR" dirty="0" smtClean="0">
                <a:solidFill>
                  <a:srgbClr val="00B0F0"/>
                </a:solidFill>
              </a:rPr>
              <a:t>faire une randonnée?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23" y="1571224"/>
            <a:ext cx="5207457" cy="3483948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377" y="2305319"/>
            <a:ext cx="5649396" cy="4237046"/>
          </a:xfrm>
        </p:spPr>
      </p:pic>
    </p:spTree>
    <p:extLst>
      <p:ext uri="{BB962C8B-B14F-4D97-AF65-F5344CB8AC3E}">
        <p14:creationId xmlns:p14="http://schemas.microsoft.com/office/powerpoint/2010/main" val="323500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596668" cy="13208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fr-FR" dirty="0" smtClean="0"/>
              <a:t>Faire du vélo ou </a:t>
            </a:r>
            <a:r>
              <a:rPr lang="fr-FR" dirty="0" smtClean="0">
                <a:solidFill>
                  <a:srgbClr val="00B0F0"/>
                </a:solidFill>
              </a:rPr>
              <a:t>faire du jogging</a:t>
            </a:r>
            <a:r>
              <a:rPr lang="fr-FR" dirty="0" smtClean="0"/>
              <a:t>? 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49" y="2160983"/>
            <a:ext cx="5293760" cy="4340883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955" y="1270000"/>
            <a:ext cx="4209329" cy="5660327"/>
          </a:xfrm>
        </p:spPr>
      </p:pic>
    </p:spTree>
    <p:extLst>
      <p:ext uri="{BB962C8B-B14F-4D97-AF65-F5344CB8AC3E}">
        <p14:creationId xmlns:p14="http://schemas.microsoft.com/office/powerpoint/2010/main" val="297940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</TotalTime>
  <Words>156</Words>
  <Application>Microsoft Office PowerPoint</Application>
  <PresentationFormat>Widescreen</PresentationFormat>
  <Paragraphs>41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Facet</vt:lpstr>
      <vt:lpstr>LE VERBE « FAIRE »</vt:lpstr>
      <vt:lpstr>FAIRE </vt:lpstr>
      <vt:lpstr>Il faut+ infinitif= une obligation!!!</vt:lpstr>
      <vt:lpstr>Qu’est-ce que tu aimes faire?</vt:lpstr>
      <vt:lpstr>Est-ce que tu aimes ….?</vt:lpstr>
      <vt:lpstr>Moi, j’aime …</vt:lpstr>
      <vt:lpstr>Faire du sport… </vt:lpstr>
      <vt:lpstr>Faire du ski ou faire une randonnée?</vt:lpstr>
      <vt:lpstr>Faire du vélo ou faire du jogging? </vt:lpstr>
      <vt:lpstr>Faire de la planche à voile  ou…faire un tour en voiture….?</vt:lpstr>
      <vt:lpstr>Faire la connaissance d’une personne… sur Internet ou à l’université?    </vt:lpstr>
      <vt:lpstr>Il faut FAIRE ATTENTION au prof….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VERBE « FAIRE »</dc:title>
  <dc:creator>marilaur</dc:creator>
  <cp:lastModifiedBy>marilaur</cp:lastModifiedBy>
  <cp:revision>4</cp:revision>
  <dcterms:created xsi:type="dcterms:W3CDTF">2013-03-03T15:34:24Z</dcterms:created>
  <dcterms:modified xsi:type="dcterms:W3CDTF">2013-03-03T16:23:16Z</dcterms:modified>
</cp:coreProperties>
</file>